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1" d="100"/>
          <a:sy n="81" d="100"/>
        </p:scale>
        <p:origin x="-2484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EF5469-E123-43A2-BD82-74A32260B56A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13D768-2A75-4AF0-8676-008ECBF0E0C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21538B-2DD9-4907-9263-749E2A23F9E0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A29382-A34D-4806-8275-E602134E18E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819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E6E938-A7D6-4004-9D1B-99C1172B5FFE}" type="slidenum">
              <a:rPr lang="da-DK" smtClean="0"/>
              <a:pPr/>
              <a:t>1</a:t>
            </a:fld>
            <a:endParaRPr 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922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3E366C-2036-4686-90D2-F0C3D8CE1DD0}" type="slidenum">
              <a:rPr lang="da-DK" smtClean="0"/>
              <a:pPr/>
              <a:t>2</a:t>
            </a:fld>
            <a:endParaRPr lang="da-D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1024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072772-18B3-48DD-A623-4717E9385227}" type="slidenum">
              <a:rPr lang="da-DK" smtClean="0"/>
              <a:pPr/>
              <a:t>3</a:t>
            </a:fld>
            <a:endParaRPr lang="da-D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1126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BD64A4-16D3-4B84-84B5-B94FFB75E840}" type="slidenum">
              <a:rPr lang="da-DK" smtClean="0"/>
              <a:pPr/>
              <a:t>4</a:t>
            </a:fld>
            <a:endParaRPr lang="da-D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1229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7171FA-7F6F-4C7F-907C-BF6E699308BC}" type="slidenum">
              <a:rPr lang="da-DK" smtClean="0"/>
              <a:pPr/>
              <a:t>5</a:t>
            </a:fld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11367-69EE-4AEB-8DA3-89C60EB2B36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03918-163B-458C-B15E-9E7C93FBC3D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50325-0FBD-4CBF-B469-194202DF69A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1FD4D-CB71-4DF4-AD33-4DC3C50CE8B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EC6C3-B70A-47AB-882E-85679161674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D8E96-23ED-46E0-8230-A45F5D5F238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710A1-15FE-4B9E-A8F7-DAA49E98D45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43B05-5874-4C9C-AE51-DBDE30B235E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A26-8C13-47FB-BB3F-5759FDC226E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F6BCD-B235-4E43-83D7-90BD92F4C35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BA541-9309-4EC8-AA7C-2C53878DFF4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73FECC3-7103-47EB-AE5B-CCB7DF91984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k/url?sa=i&amp;rct=j&amp;q=&amp;esrc=s&amp;frm=1&amp;source=images&amp;cd=&amp;cad=rja&amp;docid=XK8Kxmy58qzJfM&amp;tbnid=SzpE3TYwYrxaaM:&amp;ved=0CAUQjRw&amp;url=http%3A%2F%2Fwww.utelivsguiden.no%2Fartikkel.ugml%3Fid13%3D11321&amp;ei=4r1BUcCQMYnjswbbooHgBA&amp;bvm=bv.43287494,d.Yms&amp;psig=AFQjCNHySPlbbG8XjM_twDOWa0qq0NWtdQ&amp;ust=136334916506524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k/url?sa=i&amp;rct=j&amp;q=&amp;esrc=s&amp;frm=1&amp;source=images&amp;cd=&amp;cad=rja&amp;docid=NNS5MLEEsNuNOM&amp;tbnid=5cgidN1Xy0nQoM:&amp;ved=0CAUQjRw&amp;url=http%3A%2F%2Fwww.aok.dk%2Fscene%2Ffolk-og-roevere-i-kardemommeby&amp;ei=tb1BUZCMEo3Isgbv64CwAQ&amp;bvm=bv.43287494,d.Yms&amp;psig=AFQjCNHySPlbbG8XjM_twDOWa0qq0NWtdQ&amp;ust=136334916506524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k/url?sa=i&amp;rct=j&amp;q=&amp;esrc=s&amp;frm=1&amp;source=images&amp;cd=&amp;cad=rja&amp;docid=S08nLoLEl8l4bM&amp;tbnid=w-zV9efp4esRGM:&amp;ved=0CAUQjRw&amp;url=http%3A%2F%2Fwww.taarnbyteater.dk%2Frepeto.htm&amp;ei=Ob1BUa72JIOGtAbC54DQCw&amp;bvm=bv.43287494,d.Yms&amp;psig=AFQjCNHySPlbbG8XjM_twDOWa0qq0NWtdQ&amp;ust=136334916506524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k/url?sa=i&amp;rct=j&amp;q=&amp;esrc=s&amp;frm=1&amp;source=images&amp;cd=&amp;cad=rja&amp;docid=tvXAW0u3hYm5kM&amp;tbnid=B3Iy78x36WARiM:&amp;ved=0CAUQjRw&amp;url=http%3A%2F%2Fwww.dns.no%2Fnorsk%2Fpresse%2F%3Ffolder%3D3619&amp;ei=BL5BUdL-PIettAbL0ICwBw&amp;bvm=bv.43287494,d.Yms&amp;psig=AFQjCNHySPlbbG8XjM_twDOWa0qq0NWtdQ&amp;ust=136334916506524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468313" y="333375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b="1"/>
              <a:t>Røvere fra Kardemommeby</a:t>
            </a:r>
          </a:p>
          <a:p>
            <a:r>
              <a:rPr lang="da-DK" sz="1600"/>
              <a:t>Tekst: Halfdan Rasmussen</a:t>
            </a: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4284663" y="3284538"/>
            <a:ext cx="4643437" cy="351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da-DK" b="1"/>
              <a:t>1. </a:t>
            </a:r>
            <a:r>
              <a:rPr lang="da-DK"/>
              <a:t>Vi lister os af sted på tå,</a:t>
            </a:r>
            <a:br>
              <a:rPr lang="da-DK"/>
            </a:br>
            <a:r>
              <a:rPr lang="da-DK"/>
              <a:t>når vi går ud og røver.</a:t>
            </a:r>
            <a:br>
              <a:rPr lang="da-DK"/>
            </a:br>
            <a:r>
              <a:rPr lang="da-DK"/>
              <a:t>Vi røver bare, det vi må</a:t>
            </a:r>
            <a:br>
              <a:rPr lang="da-DK"/>
            </a:br>
            <a:r>
              <a:rPr lang="da-DK"/>
              <a:t>og det vi nu behøver.</a:t>
            </a:r>
            <a:br>
              <a:rPr lang="da-DK"/>
            </a:br>
            <a:r>
              <a:rPr lang="da-DK"/>
              <a:t>Nu ligger mørket over land</a:t>
            </a:r>
            <a:br>
              <a:rPr lang="da-DK"/>
            </a:br>
            <a:r>
              <a:rPr lang="da-DK"/>
              <a:t>I byen sover alle mand</a:t>
            </a:r>
            <a:br>
              <a:rPr lang="da-DK"/>
            </a:br>
            <a:r>
              <a:rPr lang="da-DK"/>
              <a:t>Vi drager af gårde med sæk og med spand -</a:t>
            </a:r>
            <a:br>
              <a:rPr lang="da-DK"/>
            </a:br>
            <a:r>
              <a:rPr lang="da-DK"/>
              <a:t>både Kasper og Jesper og Jonathan.</a:t>
            </a:r>
          </a:p>
        </p:txBody>
      </p:sp>
      <p:sp>
        <p:nvSpPr>
          <p:cNvPr id="2052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C3C764C2-D8E3-4705-A015-D1987B55E3FB}" type="slidenum">
              <a:rPr lang="da-DK" sz="1600" smtClean="0"/>
              <a:pPr/>
              <a:t>1</a:t>
            </a:fld>
            <a:r>
              <a:rPr lang="da-DK" sz="1600" smtClean="0"/>
              <a:t> af 5</a:t>
            </a:r>
          </a:p>
        </p:txBody>
      </p:sp>
      <p:pic>
        <p:nvPicPr>
          <p:cNvPr id="2053" name="Picture 8" descr="http://www.utelivsguiden.no/gfx/1300/0705/9853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1412875"/>
            <a:ext cx="3816350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4284663" y="3284538"/>
            <a:ext cx="4643437" cy="351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da-DK" b="1"/>
              <a:t>2. </a:t>
            </a:r>
            <a:r>
              <a:rPr lang="da-DK"/>
              <a:t>Hos byens bager går vi ind</a:t>
            </a:r>
            <a:br>
              <a:rPr lang="da-DK"/>
            </a:br>
            <a:r>
              <a:rPr lang="da-DK"/>
              <a:t>men røver kun lidt smuler</a:t>
            </a:r>
            <a:br>
              <a:rPr lang="da-DK"/>
            </a:br>
            <a:r>
              <a:rPr lang="da-DK"/>
              <a:t>lidt brød, lidt mel, en slikkepind</a:t>
            </a:r>
            <a:br>
              <a:rPr lang="da-DK"/>
            </a:br>
            <a:r>
              <a:rPr lang="da-DK"/>
              <a:t>og tusind sukkerkugler.</a:t>
            </a:r>
            <a:br>
              <a:rPr lang="da-DK"/>
            </a:br>
            <a:r>
              <a:rPr lang="da-DK"/>
              <a:t>Det hænder dog, at Jonathan</a:t>
            </a:r>
            <a:br>
              <a:rPr lang="da-DK"/>
            </a:br>
            <a:r>
              <a:rPr lang="da-DK"/>
              <a:t>vil ha en honningkagemand.</a:t>
            </a:r>
            <a:br>
              <a:rPr lang="da-DK"/>
            </a:br>
            <a:r>
              <a:rPr lang="da-DK"/>
              <a:t>Men ellers så ta´r vi os kun en tår vand -</a:t>
            </a:r>
            <a:br>
              <a:rPr lang="da-DK"/>
            </a:br>
            <a:r>
              <a:rPr lang="da-DK"/>
              <a:t>både Kasper og Jesper og Jonathan.</a:t>
            </a:r>
          </a:p>
        </p:txBody>
      </p:sp>
      <p:sp>
        <p:nvSpPr>
          <p:cNvPr id="3075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09C52824-9A13-49E2-AAEB-80E3C0B73477}" type="slidenum">
              <a:rPr lang="da-DK" sz="1600" smtClean="0"/>
              <a:pPr/>
              <a:t>2</a:t>
            </a:fld>
            <a:r>
              <a:rPr lang="da-DK" sz="1600" smtClean="0"/>
              <a:t> af 5</a:t>
            </a:r>
          </a:p>
        </p:txBody>
      </p:sp>
      <p:pic>
        <p:nvPicPr>
          <p:cNvPr id="3076" name="Picture 2" descr="http://b.bimg.dk/node-images/762/3/452x250-c/3762963-kardemomme_billede_jpg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88" y="476250"/>
            <a:ext cx="43053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4284663" y="3284538"/>
            <a:ext cx="4643437" cy="351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da-DK" b="1"/>
              <a:t>3. </a:t>
            </a:r>
            <a:r>
              <a:rPr lang="da-DK"/>
              <a:t>Hos byens slagter ta´r vi kun</a:t>
            </a:r>
            <a:br>
              <a:rPr lang="da-DK"/>
            </a:br>
            <a:r>
              <a:rPr lang="da-DK"/>
              <a:t>et enkelt fad med finker,</a:t>
            </a:r>
            <a:br>
              <a:rPr lang="da-DK"/>
            </a:br>
            <a:r>
              <a:rPr lang="da-DK"/>
              <a:t>en oksesteg på tyve pund,</a:t>
            </a:r>
            <a:br>
              <a:rPr lang="da-DK"/>
            </a:br>
            <a:r>
              <a:rPr lang="da-DK"/>
              <a:t>lidt fars og nogle skinker.</a:t>
            </a:r>
            <a:br>
              <a:rPr lang="da-DK"/>
            </a:br>
            <a:r>
              <a:rPr lang="da-DK"/>
              <a:t>Til løven røver vi en gris</a:t>
            </a:r>
            <a:br>
              <a:rPr lang="da-DK"/>
            </a:br>
            <a:r>
              <a:rPr lang="da-DK"/>
              <a:t>en lille een, naturligvis!</a:t>
            </a:r>
            <a:br>
              <a:rPr lang="da-DK"/>
            </a:br>
            <a:r>
              <a:rPr lang="da-DK"/>
              <a:t>Men ellers så nøj´s vi med pølse og and -</a:t>
            </a:r>
            <a:br>
              <a:rPr lang="da-DK"/>
            </a:br>
            <a:r>
              <a:rPr lang="da-DK"/>
              <a:t>både Kasper og Jesper og Jonathan.</a:t>
            </a:r>
          </a:p>
        </p:txBody>
      </p:sp>
      <p:sp>
        <p:nvSpPr>
          <p:cNvPr id="4099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0B23589D-C934-4CA3-87A0-FA27F3E15F93}" type="slidenum">
              <a:rPr lang="da-DK" sz="1600" smtClean="0"/>
              <a:pPr/>
              <a:t>3</a:t>
            </a:fld>
            <a:r>
              <a:rPr lang="da-DK" sz="1600" smtClean="0"/>
              <a:t> af 5</a:t>
            </a:r>
          </a:p>
        </p:txBody>
      </p:sp>
      <p:pic>
        <p:nvPicPr>
          <p:cNvPr id="4100" name="Picture 6" descr="http://www.taarnbyteater.dk/grafik/kardemom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484313"/>
            <a:ext cx="38576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4284663" y="3284538"/>
            <a:ext cx="4643437" cy="351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da-DK" b="1"/>
              <a:t>4. </a:t>
            </a:r>
            <a:r>
              <a:rPr lang="da-DK"/>
              <a:t>Og bli´r det koldt, så er det bedst</a:t>
            </a:r>
            <a:br>
              <a:rPr lang="da-DK"/>
            </a:br>
            <a:r>
              <a:rPr lang="da-DK"/>
              <a:t>at møde frost og væde</a:t>
            </a:r>
            <a:br>
              <a:rPr lang="da-DK"/>
            </a:br>
            <a:r>
              <a:rPr lang="da-DK"/>
              <a:t>med frakke på og ulden vest</a:t>
            </a:r>
            <a:br>
              <a:rPr lang="da-DK"/>
            </a:br>
            <a:r>
              <a:rPr lang="da-DK"/>
              <a:t>og hat og halstørklæde.</a:t>
            </a:r>
            <a:br>
              <a:rPr lang="da-DK"/>
            </a:br>
            <a:r>
              <a:rPr lang="da-DK"/>
              <a:t>Vi kender en butik med klæ´r</a:t>
            </a:r>
            <a:br>
              <a:rPr lang="da-DK"/>
            </a:br>
            <a:r>
              <a:rPr lang="da-DK"/>
              <a:t>der handler vi - ved nat især</a:t>
            </a:r>
            <a:br>
              <a:rPr lang="da-DK"/>
            </a:br>
            <a:r>
              <a:rPr lang="da-DK"/>
              <a:t>Men ellers så går vi, som vi plejer van -</a:t>
            </a:r>
            <a:br>
              <a:rPr lang="da-DK"/>
            </a:br>
            <a:r>
              <a:rPr lang="da-DK"/>
              <a:t>både Kasper og Jesper og Jonathan</a:t>
            </a:r>
          </a:p>
        </p:txBody>
      </p:sp>
      <p:sp>
        <p:nvSpPr>
          <p:cNvPr id="5123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AB7F979D-0E55-4D04-B6B6-1DC3FCEB5EFE}" type="slidenum">
              <a:rPr lang="da-DK" sz="1600" smtClean="0"/>
              <a:pPr/>
              <a:t>4</a:t>
            </a:fld>
            <a:r>
              <a:rPr lang="da-DK" sz="1600" smtClean="0"/>
              <a:t> af 5</a:t>
            </a:r>
          </a:p>
        </p:txBody>
      </p:sp>
      <p:pic>
        <p:nvPicPr>
          <p:cNvPr id="5124" name="Picture 2" descr="http://www.dns.no/media/96795/Kardemomme_by_1_thumb_1280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850" y="117475"/>
            <a:ext cx="464343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284663" y="3284538"/>
            <a:ext cx="4643437" cy="351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da-DK"/>
              <a:t>Vi lister os af sted på tå,</a:t>
            </a:r>
            <a:br>
              <a:rPr lang="da-DK"/>
            </a:br>
            <a:r>
              <a:rPr lang="da-DK"/>
              <a:t>når vi går ud og røver.</a:t>
            </a:r>
            <a:br>
              <a:rPr lang="da-DK"/>
            </a:br>
            <a:r>
              <a:rPr lang="da-DK"/>
              <a:t>Vi røver bare, det vi må</a:t>
            </a:r>
            <a:br>
              <a:rPr lang="da-DK"/>
            </a:br>
            <a:r>
              <a:rPr lang="da-DK"/>
              <a:t>og det vi nu behøver.</a:t>
            </a:r>
            <a:br>
              <a:rPr lang="da-DK"/>
            </a:br>
            <a:r>
              <a:rPr lang="da-DK"/>
              <a:t>Nu ligger mørket over land</a:t>
            </a:r>
            <a:br>
              <a:rPr lang="da-DK"/>
            </a:br>
            <a:r>
              <a:rPr lang="da-DK"/>
              <a:t>I byen sover alle mand</a:t>
            </a:r>
            <a:br>
              <a:rPr lang="da-DK"/>
            </a:br>
            <a:r>
              <a:rPr lang="da-DK"/>
              <a:t>Vi drager af gårde med sæk og med spand -</a:t>
            </a:r>
            <a:br>
              <a:rPr lang="da-DK"/>
            </a:br>
            <a:r>
              <a:rPr lang="da-DK"/>
              <a:t>både Kasper og Jesper og Jonathan.</a:t>
            </a:r>
          </a:p>
        </p:txBody>
      </p:sp>
      <p:sp>
        <p:nvSpPr>
          <p:cNvPr id="6147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572576B9-4A01-4DF6-B343-59633F6A7AC6}" type="slidenum">
              <a:rPr lang="da-DK" sz="1600" smtClean="0"/>
              <a:pPr/>
              <a:t>5</a:t>
            </a:fld>
            <a:r>
              <a:rPr lang="da-DK" sz="1600" smtClean="0"/>
              <a:t> af 5</a:t>
            </a:r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15888"/>
            <a:ext cx="540067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72</Words>
  <Application>Microsoft Office PowerPoint</Application>
  <PresentationFormat>Skærmshow (4:3)</PresentationFormat>
  <Paragraphs>17</Paragraphs>
  <Slides>5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9" baseType="lpstr">
      <vt:lpstr>Arial</vt:lpstr>
      <vt:lpstr>MS PGothic</vt:lpstr>
      <vt:lpstr>Calibri</vt:lpstr>
      <vt:lpstr>Standarddesign</vt:lpstr>
      <vt:lpstr>Dias nummer 1</vt:lpstr>
      <vt:lpstr>Dias nummer 2</vt:lpstr>
      <vt:lpstr>Dias nummer 3</vt:lpstr>
      <vt:lpstr>Dias nummer 4</vt:lpstr>
      <vt:lpstr>Dias nummer 5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48</cp:revision>
  <dcterms:created xsi:type="dcterms:W3CDTF">2012-12-04T07:36:43Z</dcterms:created>
  <dcterms:modified xsi:type="dcterms:W3CDTF">2024-02-09T13:41:38Z</dcterms:modified>
</cp:coreProperties>
</file>